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yne Ext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yn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5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7.svg"/><Relationship Id="rId3" Type="http://schemas.openxmlformats.org/officeDocument/2006/relationships/image" Target="../media/image8.png"/><Relationship Id="rId7" Type="http://schemas.openxmlformats.org/officeDocument/2006/relationships/image" Target="../media/image-5-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3.svg"/><Relationship Id="rId5" Type="http://schemas.openxmlformats.org/officeDocument/2006/relationships/image" Target="../media/image6.png"/><Relationship Id="rId10" Type="http://schemas.openxmlformats.org/officeDocument/2006/relationships/image" Target="../media/image-5-9.svg"/><Relationship Id="rId4" Type="http://schemas.openxmlformats.org/officeDocument/2006/relationships/hyperlink" Target="http://Lovable.de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-7-6.svg"/><Relationship Id="rId12" Type="http://schemas.openxmlformats.org/officeDocument/2006/relationships/image" Target="../media/image-7-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-7-3.sv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-7-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9-7.svg"/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5.svg"/><Relationship Id="rId5" Type="http://schemas.openxmlformats.org/officeDocument/2006/relationships/image" Target="../media/image-9-3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014"/>
            <a:ext cx="7556421" cy="4961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Building Lovable.dev: Our Journey Creating a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E-Commerce 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Website with Free AI Tools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3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You!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52280"/>
            <a:ext cx="3664744" cy="30050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7004" y="2279094"/>
            <a:ext cx="321111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G.V.L.N. Dumbu &amp; J. Vasanth Kumar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507004" y="3832503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are grateful for your time and interest in our project.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748" y="2052280"/>
            <a:ext cx="3664863" cy="30050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98562" y="227909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Innovate with 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398562" y="312384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Harnessing free AI tools and </a:t>
            </a:r>
            <a:r>
              <a:rPr lang="en-US" sz="1750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Lovable 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empower consumers and inspire new creators.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84113"/>
            <a:ext cx="7556421" cy="19420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07004" y="5510927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Join Our Journey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07004" y="600134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are ready to innovate further and invite you to join us on this exciting journey!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6936343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Meet the Creators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30" y="1635681"/>
            <a:ext cx="5847398" cy="58473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254" y="1635681"/>
            <a:ext cx="5847398" cy="1531025"/>
          </a:xfrm>
          <a:prstGeom prst="roundRect">
            <a:avLst>
              <a:gd name="adj" fmla="val 716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4394" y="1635681"/>
            <a:ext cx="91440" cy="1531025"/>
          </a:xfrm>
          <a:prstGeom prst="roundRect">
            <a:avLst>
              <a:gd name="adj" fmla="val 88335"/>
            </a:avLst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7840980" y="1850827"/>
            <a:ext cx="5348526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G.V.L.N. Dumbu &amp; J. Vasanth Kumar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840980" y="2643902"/>
            <a:ext cx="534852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Passionate about leveraging AI and no-code platforms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7254" y="3358991"/>
            <a:ext cx="5847398" cy="1538288"/>
          </a:xfrm>
          <a:prstGeom prst="roundRect">
            <a:avLst>
              <a:gd name="adj" fmla="val 7133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34394" y="3358991"/>
            <a:ext cx="91440" cy="1538288"/>
          </a:xfrm>
          <a:prstGeom prst="roundRect">
            <a:avLst>
              <a:gd name="adj" fmla="val 88335"/>
            </a:avLst>
          </a:prstGeom>
          <a:solidFill>
            <a:srgbClr val="A9F00F"/>
          </a:solidFill>
          <a:ln/>
        </p:spPr>
      </p:sp>
      <p:sp>
        <p:nvSpPr>
          <p:cNvPr id="10" name="Text 7"/>
          <p:cNvSpPr/>
          <p:nvPr/>
        </p:nvSpPr>
        <p:spPr>
          <a:xfrm>
            <a:off x="7840980" y="3574137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Goal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840980" y="4066818"/>
            <a:ext cx="534852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Build a genuine, user-friendly product review site quickly and affordably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476" y="1021556"/>
            <a:ext cx="7933849" cy="1080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3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a Product </a:t>
            </a:r>
            <a:r>
              <a:rPr lang="en-US" sz="360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E-Commerce</a:t>
            </a:r>
            <a:r>
              <a:rPr lang="en-US" sz="340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?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1476" y="2361248"/>
            <a:ext cx="518636" cy="518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476" y="3095982"/>
            <a:ext cx="27607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Consumer Trust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91476" y="3469719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Consumers crave trustworthy, unbiased reviews in a crowded market.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1476" y="4092059"/>
            <a:ext cx="518636" cy="5186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476" y="4826794"/>
            <a:ext cx="337387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Market Opportunity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91476" y="5200531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 opportunity to fill gaps with authentic, AI-assisted content and unique perspectives.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1476" y="5822871"/>
            <a:ext cx="518636" cy="5186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476" y="6557605"/>
            <a:ext cx="392632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Empowering Decisions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91476" y="6931343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vision is to help users make informed buying decisions through comprehensive insights.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916" y="857726"/>
            <a:ext cx="8198167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Choosing Our Platform: Why Lovable.dev?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72916" y="1862138"/>
            <a:ext cx="8198167" cy="1280279"/>
          </a:xfrm>
          <a:prstGeom prst="roundRect">
            <a:avLst>
              <a:gd name="adj" fmla="val 42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0076" y="1999298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610076" y="2517577"/>
            <a:ext cx="162008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 err="1" smtClean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Lovable.dev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0076" y="2797850"/>
            <a:ext cx="792384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 open-source ERP with a powerful, integrated website builder.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72916" y="3271957"/>
            <a:ext cx="8198167" cy="1280279"/>
          </a:xfrm>
          <a:prstGeom prst="roundRect">
            <a:avLst>
              <a:gd name="adj" fmla="val 42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0076" y="3409117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A9F00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994" y="3516035"/>
            <a:ext cx="174903" cy="17490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0076" y="3927396"/>
            <a:ext cx="249650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No-Code Simplicity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610076" y="4207669"/>
            <a:ext cx="792384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Features a drag-and-drop interface, making website creation accessible without coding.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472916" y="4681776"/>
            <a:ext cx="8198167" cy="1280279"/>
          </a:xfrm>
          <a:prstGeom prst="roundRect">
            <a:avLst>
              <a:gd name="adj" fmla="val 42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10076" y="4818936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A9F00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994" y="4925854"/>
            <a:ext cx="174903" cy="1749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0076" y="5337215"/>
            <a:ext cx="285071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Integrated Ecosystem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610076" y="5617488"/>
            <a:ext cx="792384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Seamlessly integrates apps for SEO, blogging, and eCommerce functionalities.</a:t>
            </a:r>
            <a:endParaRPr lang="en-US" sz="1000" dirty="0"/>
          </a:p>
        </p:txBody>
      </p:sp>
      <p:sp>
        <p:nvSpPr>
          <p:cNvPr id="18" name="Shape 13"/>
          <p:cNvSpPr/>
          <p:nvPr/>
        </p:nvSpPr>
        <p:spPr>
          <a:xfrm>
            <a:off x="472916" y="6091595"/>
            <a:ext cx="8198167" cy="1280279"/>
          </a:xfrm>
          <a:prstGeom prst="roundRect">
            <a:avLst>
              <a:gd name="adj" fmla="val 42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10076" y="6228755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A9F00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994" y="6335673"/>
            <a:ext cx="174903" cy="1749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0076" y="6747034"/>
            <a:ext cx="162008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Scalability</a:t>
            </a:r>
            <a:endParaRPr lang="en-US" sz="1250" dirty="0"/>
          </a:p>
        </p:txBody>
      </p:sp>
      <p:sp>
        <p:nvSpPr>
          <p:cNvPr id="22" name="Text 16"/>
          <p:cNvSpPr/>
          <p:nvPr/>
        </p:nvSpPr>
        <p:spPr>
          <a:xfrm>
            <a:off x="610076" y="7027307"/>
            <a:ext cx="792384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Offers a free trial and is designed to be scalable for future business expansion.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074" y="1185505"/>
            <a:ext cx="7963853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Step 1: Setting Up Our Website on </a:t>
            </a:r>
            <a:r>
              <a:rPr lang="en-US" sz="3300" b="1" u="sng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Lovable.dev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58666" y="2744986"/>
            <a:ext cx="168593" cy="758547"/>
          </a:xfrm>
          <a:prstGeom prst="roundRect">
            <a:avLst>
              <a:gd name="adj" fmla="val 42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0074" y="2634258"/>
            <a:ext cx="505778" cy="505778"/>
          </a:xfrm>
          <a:prstGeom prst="roundRect">
            <a:avLst>
              <a:gd name="adj" fmla="val 9039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518" y="2760702"/>
            <a:ext cx="252889" cy="2528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4444" y="2660690"/>
            <a:ext cx="313848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Registration &amp; Trial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264444" y="3025140"/>
            <a:ext cx="728948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Registered at Lovable.dev and initiated our free trial, gaining access to the platform's features.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1011555" y="3925133"/>
            <a:ext cx="168593" cy="758547"/>
          </a:xfrm>
          <a:prstGeom prst="roundRect">
            <a:avLst>
              <a:gd name="adj" fmla="val 42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842963" y="3814405"/>
            <a:ext cx="505778" cy="505778"/>
          </a:xfrm>
          <a:prstGeom prst="roundRect">
            <a:avLst>
              <a:gd name="adj" fmla="val 9039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407" y="3940850"/>
            <a:ext cx="252889" cy="2528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17333" y="3840837"/>
            <a:ext cx="426362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Website Builder Selection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517333" y="4205288"/>
            <a:ext cx="703659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Chose the intuitive Website Builder app for an effortless and efficient design process.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1264444" y="5105281"/>
            <a:ext cx="168593" cy="758547"/>
          </a:xfrm>
          <a:prstGeom prst="roundRect">
            <a:avLst>
              <a:gd name="adj" fmla="val 42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95851" y="4994553"/>
            <a:ext cx="505778" cy="505778"/>
          </a:xfrm>
          <a:prstGeom prst="roundRect">
            <a:avLst>
              <a:gd name="adj" fmla="val 9039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2296" y="5120997"/>
            <a:ext cx="252889" cy="2528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70221" y="5020985"/>
            <a:ext cx="370927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Layout Customization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770221" y="5385435"/>
            <a:ext cx="678370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Tailored the website layout to prominently display product categories and review sections.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1517333" y="6285428"/>
            <a:ext cx="168593" cy="758547"/>
          </a:xfrm>
          <a:prstGeom prst="roundRect">
            <a:avLst>
              <a:gd name="adj" fmla="val 42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348740" y="6174700"/>
            <a:ext cx="505778" cy="505778"/>
          </a:xfrm>
          <a:prstGeom prst="roundRect">
            <a:avLst>
              <a:gd name="adj" fmla="val 9039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184" y="6301145"/>
            <a:ext cx="252889" cy="25288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023110" y="6201132"/>
            <a:ext cx="38984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Community Integration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2023110" y="6565583"/>
            <a:ext cx="653081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Integrated blog and forum features to foster a vibrant and engaged user community.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164" y="1358979"/>
            <a:ext cx="8037671" cy="148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Step 2: Leveraging Free AI Tools for Content Creation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64" y="3077647"/>
            <a:ext cx="790218" cy="9482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1378" y="3235643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Writing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501378" y="3577233"/>
            <a:ext cx="708945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Utilized AI writing assistants to generate initial review drafts, saving valuable time.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" y="4025860"/>
            <a:ext cx="790218" cy="9482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1378" y="4183856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Visuals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501378" y="4525447"/>
            <a:ext cx="708945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Employed AI image generators to create compelling and relevant product visuals.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64" y="4974074"/>
            <a:ext cx="790218" cy="9482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1378" y="5132070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SEO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501378" y="5473660"/>
            <a:ext cx="708945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SEO optimization with AI-powered tools to enhance search engine visibility.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64" y="5922288"/>
            <a:ext cx="790218" cy="9482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1378" y="6080284"/>
            <a:ext cx="223444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Human Touch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501378" y="6421874"/>
            <a:ext cx="708945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Ensured all AI-generated content underwent rigorous human editing for authenticity and accuracy.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Step 3: Organizing Reviews &amp;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35236" y="2945844"/>
            <a:ext cx="3757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Clear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6263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Designed intuitive navigation with distinct categories, top-rated sections, and latest reviews.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57330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45844"/>
            <a:ext cx="3468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3626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Integrated user rating and comment features seamlessly through Lovable.dev's application ecosystem.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2604" y="396180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1248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Mobile Responsive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6599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Ensured a fully mobile-responsive design for optimal accessibility across all devices.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618767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5221248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Fast Performance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65996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Achieved fast loading times through strategic optimization on Lovable.dev’s robust hosting infrastructure.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79917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27939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3408521"/>
            <a:ext cx="10053280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&amp; Solutions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4665583"/>
            <a:ext cx="401978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Faced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5238274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Achieving balance between AI-generated content and genuine human sentiment.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6031587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Navigating the learning curve associated with Lovable.dev’s extensive suite of features.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682490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Implementing robust measures to ensure site security and safeguard data privacy.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473" y="4665583"/>
            <a:ext cx="292703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Solutions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473" y="5238274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Implemented a strict human review process for all AI content, ensuring authenticity.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5473" y="6031587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Leveraged Lovable.dev's comprehensive documentation and engaged with its active community forums.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5473" y="6824901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Utilized Lovable.dev's built-in security features and consistently applied best practices for data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127" y="903565"/>
            <a:ext cx="7875746" cy="1132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Result: </a:t>
            </a:r>
            <a:r>
              <a:rPr lang="en-US" sz="3550" b="1" dirty="0" smtClean="0">
                <a:solidFill>
                  <a:srgbClr val="00B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Genuine-</a:t>
            </a:r>
            <a:r>
              <a:rPr lang="en-US" sz="3550" b="1" dirty="0" err="1">
                <a:solidFill>
                  <a:srgbClr val="00B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</a:t>
            </a:r>
            <a:r>
              <a:rPr lang="en-US" sz="3550" b="1" dirty="0" err="1" smtClean="0">
                <a:solidFill>
                  <a:srgbClr val="00B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eviews.lovable.app</a:t>
            </a:r>
            <a:endParaRPr lang="en-US" sz="3550" dirty="0">
              <a:solidFill>
                <a:srgbClr val="00B05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4127" y="2307788"/>
            <a:ext cx="724733" cy="1087160"/>
          </a:xfrm>
          <a:prstGeom prst="roundRect">
            <a:avLst>
              <a:gd name="adj" fmla="val 3600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584" y="2715458"/>
            <a:ext cx="271701" cy="2717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9954" y="2488883"/>
            <a:ext cx="306312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Live &amp; Functional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39954" y="2880598"/>
            <a:ext cx="696991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fully operational website showcasing authentic product reviews, built from scratch.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34127" y="3576042"/>
            <a:ext cx="724733" cy="1333738"/>
          </a:xfrm>
          <a:prstGeom prst="roundRect">
            <a:avLst>
              <a:gd name="adj" fmla="val 3600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584" y="4106942"/>
            <a:ext cx="271701" cy="2717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9954" y="3757136"/>
            <a:ext cx="385869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Engaged Community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539954" y="4148852"/>
            <a:ext cx="696991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Successfully engaged early users with interactive features, fostering a growing community.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34127" y="5090874"/>
            <a:ext cx="724733" cy="1333738"/>
          </a:xfrm>
          <a:prstGeom prst="roundRect">
            <a:avLst>
              <a:gd name="adj" fmla="val 3600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584" y="5621774"/>
            <a:ext cx="271701" cy="27170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9954" y="5271968"/>
            <a:ext cx="421457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Future-Ready Platform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539954" y="5663684"/>
            <a:ext cx="696991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scalable platform, poised and ready for future integrations with advanced AI technologies.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905828" y="6832283"/>
            <a:ext cx="760404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Visit us: </a:t>
            </a:r>
            <a:r>
              <a:rPr lang="en-US" sz="140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genuine-</a:t>
            </a:r>
            <a:r>
              <a:rPr lang="en-US" sz="140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reviews.lovable.app</a:t>
            </a:r>
            <a:endParaRPr lang="en-US" sz="1400" dirty="0" smtClean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400" dirty="0" smtClean="0">
                <a:solidFill>
                  <a:srgbClr val="D7E5D8"/>
                </a:solidFill>
                <a:latin typeface="Syne" pitchFamily="34" charset="0"/>
              </a:rPr>
              <a:t>Our  website  name is: SHOPHUB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34127" y="6628448"/>
            <a:ext cx="22860" cy="697587"/>
          </a:xfrm>
          <a:prstGeom prst="rect">
            <a:avLst/>
          </a:prstGeom>
          <a:solidFill>
            <a:srgbClr val="A9F00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582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Syne Extra Bold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HP</cp:lastModifiedBy>
  <cp:revision>5</cp:revision>
  <dcterms:created xsi:type="dcterms:W3CDTF">2026-01-08T06:47:12Z</dcterms:created>
  <dcterms:modified xsi:type="dcterms:W3CDTF">2026-01-08T08:22:44Z</dcterms:modified>
</cp:coreProperties>
</file>